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45"/>
  </p:normalViewPr>
  <p:slideViewPr>
    <p:cSldViewPr snapToGrid="0">
      <p:cViewPr>
        <p:scale>
          <a:sx n="97" d="100"/>
          <a:sy n="97" d="100"/>
        </p:scale>
        <p:origin x="16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F24C8-9EF6-BB95-7599-234F4F6CE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47012-EB58-C1BF-0E3D-0EC0FE093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C32D5-9805-3260-A492-331908E5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619CA-CB07-5C18-5757-D471EFA2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D5A73-2790-0CEC-83BF-BB741D0B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7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3E74-FC80-BF41-2537-5DD3B6B6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4EC9A-7AFA-6D90-FC90-44C94B460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26A2D-BA8D-1B0E-52F2-D20229359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0C5D4-BDE2-B567-3374-6A461850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E4012-6138-A2C7-DD79-D72FF101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44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7F0D3-E7F1-519A-CB7C-F112A99A83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71AE4-F34A-445D-391A-9BF54FE8B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C63F8-AA3A-66E2-4C2A-FEF2060E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D88FA-9F26-B86B-3E36-0DD74EB3E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ACDAD-9CAA-4575-C447-36B7B2E3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6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7469-7D60-8A7B-3314-EA8AF3F0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6C461-7FC3-121E-F251-CBCF8348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03D45-92B3-41AF-51DC-D7B46BD21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7899-F0E1-B192-ED5E-8D0370E0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D2E2C-7ADF-BFE7-6391-9C60FB058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48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B23A-FDB4-10F0-605D-3C0B1320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4A9F0-76EA-C8DF-8BF1-9999F2877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4B63F-BB15-0C06-B7DC-171F168AB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31CDA-73B0-CDFF-2561-3322299C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C7E54-0699-EFF1-DF61-94C2B724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24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A15E7-8615-F883-5C13-24E8EF86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6100D-DE2F-5D02-F54E-4A4309BFE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D9670-EBBB-EBA0-E143-F7409946B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13070-5B42-F5AF-D64A-51DBB76A3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537C1-8478-AB7B-4365-E7056EAC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0A119-48C1-35E8-B10C-EBD84421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2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FBE75-A910-0F77-2D50-0EF842C3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AF8A9-F47C-A829-AB2B-0E7C5BC02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29C9D-ECE9-CC3B-CE52-1BA75E81D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A3CD2-CDE0-4057-5081-1C9B2D481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0F446-44A8-704F-43AE-228BE4DCB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D56D9-1109-E3E6-A26D-693129071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6B205-AF96-3E90-4E96-7516B85B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EC7AD-3923-EED2-4283-29111CF4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5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1ED1-3EBD-B925-907A-1706AF66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9231B-AEE9-EFE2-259A-B15754206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6D97A-02D4-546E-5654-F1B721FDA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D654A-B5B2-579C-0B7F-E0ED0E0C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77AF3-82A2-1717-9D73-D54CBCCD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ACACD-CAB6-20FF-BA0A-2BB34C608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F6E46-E41A-41DE-5DE0-BEA88044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ABD9-D0C8-911F-9A9B-B69FB236E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9A50F-C295-E672-AD1D-83E0B3376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78C2E-F2E2-6213-C87C-084E776E7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0D766-1D5B-409F-FF6D-0DE022BFA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66A16-8EB8-A164-5250-B4E74EC3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980FD-D902-79E4-AE03-D987CE4C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C9B0-C10B-C6A5-87E1-F94A2FA5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55776-ADB6-622A-9276-A1C69C09D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2999C-6039-653B-01E3-7F8E77286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287C3-9CCD-6621-7228-8C1B5D24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C9452-734E-F27B-9CC8-F9A6BFE0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30ADC-320B-572E-F948-BAA2EDFD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34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D4C1A6-17A3-D117-839D-927124B5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E1D38-EE48-0AB5-AF7F-3E0C4C141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8C074-D1D2-B085-DA0B-7DBEE3F6F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790BB-CAC0-9B4B-9C1E-37DBA21093F2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27528-5333-DAF9-5086-078A3F24C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115F6-CAEB-CF90-7946-D149CB188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DE01-7B93-8942-8421-0FDF3459E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21" Type="http://schemas.openxmlformats.org/officeDocument/2006/relationships/image" Target="../media/image20.jp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33" Type="http://schemas.openxmlformats.org/officeDocument/2006/relationships/image" Target="../media/image32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37" Type="http://schemas.openxmlformats.org/officeDocument/2006/relationships/image" Target="../media/image36.jpg"/><Relationship Id="rId5" Type="http://schemas.openxmlformats.org/officeDocument/2006/relationships/image" Target="../media/image4.png"/><Relationship Id="rId15" Type="http://schemas.openxmlformats.org/officeDocument/2006/relationships/image" Target="../media/image14.jpeg"/><Relationship Id="rId23" Type="http://schemas.openxmlformats.org/officeDocument/2006/relationships/image" Target="../media/image22.jpg"/><Relationship Id="rId28" Type="http://schemas.openxmlformats.org/officeDocument/2006/relationships/image" Target="../media/image27.png"/><Relationship Id="rId36" Type="http://schemas.openxmlformats.org/officeDocument/2006/relationships/image" Target="../media/image35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31" Type="http://schemas.openxmlformats.org/officeDocument/2006/relationships/image" Target="../media/image30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jpg"/><Relationship Id="rId35" Type="http://schemas.openxmlformats.org/officeDocument/2006/relationships/image" Target="../media/image34.jpg"/><Relationship Id="rId8" Type="http://schemas.openxmlformats.org/officeDocument/2006/relationships/image" Target="../media/image7.jp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lying on a table&#10;&#10;Description automatically generated">
            <a:extLst>
              <a:ext uri="{FF2B5EF4-FFF2-40B4-BE49-F238E27FC236}">
                <a16:creationId xmlns:a16="http://schemas.microsoft.com/office/drawing/2014/main" id="{88773DE9-82E2-2A08-1A86-A3CE0624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" y="1682"/>
            <a:ext cx="1209527" cy="1612703"/>
          </a:xfrm>
          <a:prstGeom prst="rect">
            <a:avLst/>
          </a:prstGeom>
        </p:spPr>
      </p:pic>
      <p:pic>
        <p:nvPicPr>
          <p:cNvPr id="7" name="Picture 6" descr="A cat lying on a couch&#10;&#10;Description automatically generated">
            <a:extLst>
              <a:ext uri="{FF2B5EF4-FFF2-40B4-BE49-F238E27FC236}">
                <a16:creationId xmlns:a16="http://schemas.microsoft.com/office/drawing/2014/main" id="{E9A0387E-52B8-F99E-5690-FBE5C587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007" y="1103"/>
            <a:ext cx="1825248" cy="1368937"/>
          </a:xfrm>
          <a:prstGeom prst="rect">
            <a:avLst/>
          </a:prstGeom>
        </p:spPr>
      </p:pic>
      <p:pic>
        <p:nvPicPr>
          <p:cNvPr id="11" name="Picture 10" descr="A close up of a cat's face&#10;&#10;Description automatically generated">
            <a:extLst>
              <a:ext uri="{FF2B5EF4-FFF2-40B4-BE49-F238E27FC236}">
                <a16:creationId xmlns:a16="http://schemas.microsoft.com/office/drawing/2014/main" id="{903AB904-249B-C33B-E1EE-B9B389E4D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748" y="-19304"/>
            <a:ext cx="1636635" cy="2182180"/>
          </a:xfrm>
          <a:prstGeom prst="rect">
            <a:avLst/>
          </a:prstGeom>
        </p:spPr>
      </p:pic>
      <p:pic>
        <p:nvPicPr>
          <p:cNvPr id="15" name="Picture 14" descr="A cat sleeping in a bag&#10;&#10;Description automatically generated">
            <a:extLst>
              <a:ext uri="{FF2B5EF4-FFF2-40B4-BE49-F238E27FC236}">
                <a16:creationId xmlns:a16="http://schemas.microsoft.com/office/drawing/2014/main" id="{C8F7A007-B6BD-3D89-C1E4-D40A1AC45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088" y="1351792"/>
            <a:ext cx="1777266" cy="1407521"/>
          </a:xfrm>
          <a:prstGeom prst="rect">
            <a:avLst/>
          </a:prstGeom>
        </p:spPr>
      </p:pic>
      <p:pic>
        <p:nvPicPr>
          <p:cNvPr id="13" name="Picture 12" descr="A cat lying on a blanket&#10;&#10;Description automatically generated">
            <a:extLst>
              <a:ext uri="{FF2B5EF4-FFF2-40B4-BE49-F238E27FC236}">
                <a16:creationId xmlns:a16="http://schemas.microsoft.com/office/drawing/2014/main" id="{EA920A39-2587-7D51-1BBD-ACA599CB7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498" y="2699131"/>
            <a:ext cx="2560320" cy="1920240"/>
          </a:xfrm>
          <a:prstGeom prst="rect">
            <a:avLst/>
          </a:prstGeom>
        </p:spPr>
      </p:pic>
      <p:pic>
        <p:nvPicPr>
          <p:cNvPr id="23" name="Picture 22" descr="A cat looking at something&#10;&#10;Description automatically generated">
            <a:extLst>
              <a:ext uri="{FF2B5EF4-FFF2-40B4-BE49-F238E27FC236}">
                <a16:creationId xmlns:a16="http://schemas.microsoft.com/office/drawing/2014/main" id="{7F52D63E-D246-CC7C-AA84-421BE994F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687878"/>
            <a:ext cx="934971" cy="1249882"/>
          </a:xfrm>
          <a:prstGeom prst="rect">
            <a:avLst/>
          </a:prstGeom>
        </p:spPr>
      </p:pic>
      <p:pic>
        <p:nvPicPr>
          <p:cNvPr id="25" name="Picture 24" descr="A cat licking its paw&#10;&#10;Description automatically generated">
            <a:extLst>
              <a:ext uri="{FF2B5EF4-FFF2-40B4-BE49-F238E27FC236}">
                <a16:creationId xmlns:a16="http://schemas.microsoft.com/office/drawing/2014/main" id="{DDFA2D57-0FF1-1256-7C24-A0FC20589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9255" y="3514799"/>
            <a:ext cx="1177960" cy="1570614"/>
          </a:xfrm>
          <a:prstGeom prst="rect">
            <a:avLst/>
          </a:prstGeom>
        </p:spPr>
      </p:pic>
      <p:pic>
        <p:nvPicPr>
          <p:cNvPr id="31" name="Picture 30" descr="A cat lying on a couch&#10;&#10;Description automatically generated">
            <a:extLst>
              <a:ext uri="{FF2B5EF4-FFF2-40B4-BE49-F238E27FC236}">
                <a16:creationId xmlns:a16="http://schemas.microsoft.com/office/drawing/2014/main" id="{25D98C7E-BFEB-4691-5639-CFAB8CCCDE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195" y="2686086"/>
            <a:ext cx="1354761" cy="1068936"/>
          </a:xfrm>
          <a:prstGeom prst="rect">
            <a:avLst/>
          </a:prstGeom>
        </p:spPr>
      </p:pic>
      <p:pic>
        <p:nvPicPr>
          <p:cNvPr id="33" name="Picture 32" descr="A cat lying on a blue and white blanket&#10;&#10;Description automatically generated">
            <a:extLst>
              <a:ext uri="{FF2B5EF4-FFF2-40B4-BE49-F238E27FC236}">
                <a16:creationId xmlns:a16="http://schemas.microsoft.com/office/drawing/2014/main" id="{4F7899DF-6D5E-A2AB-3254-B6E03E1916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8396" y="-5536"/>
            <a:ext cx="1079999" cy="1382217"/>
          </a:xfrm>
          <a:prstGeom prst="rect">
            <a:avLst/>
          </a:prstGeom>
        </p:spPr>
      </p:pic>
      <p:pic>
        <p:nvPicPr>
          <p:cNvPr id="35" name="Picture 34" descr="Two cats lying on a chair&#10;&#10;Description automatically generated">
            <a:extLst>
              <a:ext uri="{FF2B5EF4-FFF2-40B4-BE49-F238E27FC236}">
                <a16:creationId xmlns:a16="http://schemas.microsoft.com/office/drawing/2014/main" id="{547A2B2D-070C-F19E-3388-3AEB2CCF8C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313" y="3726989"/>
            <a:ext cx="1280160" cy="960120"/>
          </a:xfrm>
          <a:prstGeom prst="rect">
            <a:avLst/>
          </a:prstGeom>
        </p:spPr>
      </p:pic>
      <p:pic>
        <p:nvPicPr>
          <p:cNvPr id="37" name="Picture 36" descr="Two cats sitting on stairs&#10;&#10;Description automatically generated">
            <a:extLst>
              <a:ext uri="{FF2B5EF4-FFF2-40B4-BE49-F238E27FC236}">
                <a16:creationId xmlns:a16="http://schemas.microsoft.com/office/drawing/2014/main" id="{3930E308-2C90-35CA-2A06-985FE4E90D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1861" y="2653664"/>
            <a:ext cx="1920240" cy="2560320"/>
          </a:xfrm>
          <a:prstGeom prst="rect">
            <a:avLst/>
          </a:prstGeom>
        </p:spPr>
      </p:pic>
      <p:pic>
        <p:nvPicPr>
          <p:cNvPr id="41" name="Picture 40" descr="A cat lying on a pillow&#10;&#10;Description automatically generated">
            <a:extLst>
              <a:ext uri="{FF2B5EF4-FFF2-40B4-BE49-F238E27FC236}">
                <a16:creationId xmlns:a16="http://schemas.microsoft.com/office/drawing/2014/main" id="{4AF20CAC-EEE5-60A9-07ED-A857E4AE5B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1820" y="4937760"/>
            <a:ext cx="1440180" cy="1920240"/>
          </a:xfrm>
          <a:prstGeom prst="rect">
            <a:avLst/>
          </a:prstGeom>
        </p:spPr>
      </p:pic>
      <p:pic>
        <p:nvPicPr>
          <p:cNvPr id="53" name="Picture 52" descr="A cat lying on a blanket&#10;&#10;Description automatically generated">
            <a:extLst>
              <a:ext uri="{FF2B5EF4-FFF2-40B4-BE49-F238E27FC236}">
                <a16:creationId xmlns:a16="http://schemas.microsoft.com/office/drawing/2014/main" id="{DD6AB0D6-9A55-1230-2756-2E7ED6180EF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1918" b="36643"/>
          <a:stretch/>
        </p:blipFill>
        <p:spPr>
          <a:xfrm>
            <a:off x="9865463" y="7172"/>
            <a:ext cx="1244600" cy="1055547"/>
          </a:xfrm>
          <a:prstGeom prst="rect">
            <a:avLst/>
          </a:prstGeom>
        </p:spPr>
      </p:pic>
      <p:pic>
        <p:nvPicPr>
          <p:cNvPr id="45" name="Picture 44" descr="Two cats cuddling on a couch&#10;&#10;Description automatically generated">
            <a:extLst>
              <a:ext uri="{FF2B5EF4-FFF2-40B4-BE49-F238E27FC236}">
                <a16:creationId xmlns:a16="http://schemas.microsoft.com/office/drawing/2014/main" id="{8B24AF15-842C-6EA9-5B20-135E54D565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4842" y="5087510"/>
            <a:ext cx="2216978" cy="1770490"/>
          </a:xfrm>
          <a:prstGeom prst="rect">
            <a:avLst/>
          </a:prstGeom>
        </p:spPr>
      </p:pic>
      <p:pic>
        <p:nvPicPr>
          <p:cNvPr id="57" name="Picture 56" descr="A cat lying on the floor&#10;&#10;Description automatically generated">
            <a:extLst>
              <a:ext uri="{FF2B5EF4-FFF2-40B4-BE49-F238E27FC236}">
                <a16:creationId xmlns:a16="http://schemas.microsoft.com/office/drawing/2014/main" id="{4DFEA039-16B2-39D3-4A2F-E3E182DA6A6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10063" y="2459252"/>
            <a:ext cx="1080000" cy="2221714"/>
          </a:xfrm>
          <a:prstGeom prst="rect">
            <a:avLst/>
          </a:prstGeom>
        </p:spPr>
      </p:pic>
      <p:pic>
        <p:nvPicPr>
          <p:cNvPr id="59" name="Picture 58" descr="A cat lying on a couch&#10;&#10;Description automatically generated">
            <a:extLst>
              <a:ext uri="{FF2B5EF4-FFF2-40B4-BE49-F238E27FC236}">
                <a16:creationId xmlns:a16="http://schemas.microsoft.com/office/drawing/2014/main" id="{714C8F97-FEC7-520D-1E78-19F650B6B5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6621" y="3826903"/>
            <a:ext cx="1080000" cy="2221714"/>
          </a:xfrm>
          <a:prstGeom prst="rect">
            <a:avLst/>
          </a:prstGeom>
        </p:spPr>
      </p:pic>
      <p:pic>
        <p:nvPicPr>
          <p:cNvPr id="61" name="Picture 60" descr="A close up of a cat&#10;&#10;Description automatically generated">
            <a:extLst>
              <a:ext uri="{FF2B5EF4-FFF2-40B4-BE49-F238E27FC236}">
                <a16:creationId xmlns:a16="http://schemas.microsoft.com/office/drawing/2014/main" id="{2035C7A9-27EB-6B67-8921-F488E2DD7F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41440" y="-11368"/>
            <a:ext cx="1174160" cy="2221714"/>
          </a:xfrm>
          <a:prstGeom prst="rect">
            <a:avLst/>
          </a:prstGeom>
        </p:spPr>
      </p:pic>
      <p:pic>
        <p:nvPicPr>
          <p:cNvPr id="63" name="Picture 62" descr="A cat sleeping on a white blanket&#10;&#10;Description automatically generated">
            <a:extLst>
              <a:ext uri="{FF2B5EF4-FFF2-40B4-BE49-F238E27FC236}">
                <a16:creationId xmlns:a16="http://schemas.microsoft.com/office/drawing/2014/main" id="{B1AA5428-8E83-8E8A-2B92-A665C9AB8E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12000" y="4636286"/>
            <a:ext cx="1080000" cy="2221714"/>
          </a:xfrm>
          <a:prstGeom prst="rect">
            <a:avLst/>
          </a:prstGeom>
        </p:spPr>
      </p:pic>
      <p:pic>
        <p:nvPicPr>
          <p:cNvPr id="73" name="Picture 72" descr="A cat lying under a blanket&#10;&#10;Description automatically generated">
            <a:extLst>
              <a:ext uri="{FF2B5EF4-FFF2-40B4-BE49-F238E27FC236}">
                <a16:creationId xmlns:a16="http://schemas.microsoft.com/office/drawing/2014/main" id="{BDB0AF6A-3DC5-1F2C-0136-7F2EA95D272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97283" y="1200295"/>
            <a:ext cx="1111445" cy="1280160"/>
          </a:xfrm>
          <a:prstGeom prst="rect">
            <a:avLst/>
          </a:prstGeom>
        </p:spPr>
      </p:pic>
      <p:pic>
        <p:nvPicPr>
          <p:cNvPr id="77" name="Picture 76" descr="A cat sitting on a suitcase&#10;&#10;Description automatically generated">
            <a:extLst>
              <a:ext uri="{FF2B5EF4-FFF2-40B4-BE49-F238E27FC236}">
                <a16:creationId xmlns:a16="http://schemas.microsoft.com/office/drawing/2014/main" id="{3A4445AF-B945-8B5E-B85F-F82AD6A799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70" y="4588125"/>
            <a:ext cx="1744807" cy="2268194"/>
          </a:xfrm>
          <a:prstGeom prst="rect">
            <a:avLst/>
          </a:prstGeom>
        </p:spPr>
      </p:pic>
      <p:pic>
        <p:nvPicPr>
          <p:cNvPr id="79" name="Picture 78" descr="A cat with yellow eyes&#10;&#10;Description automatically generated">
            <a:extLst>
              <a:ext uri="{FF2B5EF4-FFF2-40B4-BE49-F238E27FC236}">
                <a16:creationId xmlns:a16="http://schemas.microsoft.com/office/drawing/2014/main" id="{7B9904C4-07E2-A2C8-70EC-75B4CC72355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88717" y="1062719"/>
            <a:ext cx="1426092" cy="2620179"/>
          </a:xfrm>
          <a:prstGeom prst="rect">
            <a:avLst/>
          </a:prstGeom>
        </p:spPr>
      </p:pic>
      <p:pic>
        <p:nvPicPr>
          <p:cNvPr id="81" name="Picture 80" descr="A cat lying on a bed&#10;&#10;Description automatically generated">
            <a:extLst>
              <a:ext uri="{FF2B5EF4-FFF2-40B4-BE49-F238E27FC236}">
                <a16:creationId xmlns:a16="http://schemas.microsoft.com/office/drawing/2014/main" id="{ADD43FFD-EEF5-AD82-E9D1-D13FF5C7306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flipV="1">
            <a:off x="9473585" y="1147623"/>
            <a:ext cx="0" cy="45719"/>
          </a:xfrm>
          <a:prstGeom prst="rect">
            <a:avLst/>
          </a:prstGeom>
        </p:spPr>
      </p:pic>
      <p:pic>
        <p:nvPicPr>
          <p:cNvPr id="55" name="Picture 54" descr="A cat lying on a blanket&#10;&#10;Description automatically generated">
            <a:extLst>
              <a:ext uri="{FF2B5EF4-FFF2-40B4-BE49-F238E27FC236}">
                <a16:creationId xmlns:a16="http://schemas.microsoft.com/office/drawing/2014/main" id="{D7D62349-06F7-ED1A-0DB6-460FB75974B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162506" y="3238678"/>
            <a:ext cx="1244600" cy="2560320"/>
          </a:xfrm>
          <a:prstGeom prst="rect">
            <a:avLst/>
          </a:prstGeom>
        </p:spPr>
      </p:pic>
      <p:pic>
        <p:nvPicPr>
          <p:cNvPr id="89" name="Picture 88" descr="A cat lying on a bed&#10;&#10;Description automatically generated">
            <a:extLst>
              <a:ext uri="{FF2B5EF4-FFF2-40B4-BE49-F238E27FC236}">
                <a16:creationId xmlns:a16="http://schemas.microsoft.com/office/drawing/2014/main" id="{0765A720-96E9-AA50-F046-4F9F486FCBA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92054" y="2931924"/>
            <a:ext cx="1748183" cy="2282059"/>
          </a:xfrm>
          <a:prstGeom prst="rect">
            <a:avLst/>
          </a:prstGeom>
        </p:spPr>
      </p:pic>
      <p:pic>
        <p:nvPicPr>
          <p:cNvPr id="65" name="Picture 64" descr="A cat sitting on a wood surface&#10;&#10;Description automatically generated">
            <a:extLst>
              <a:ext uri="{FF2B5EF4-FFF2-40B4-BE49-F238E27FC236}">
                <a16:creationId xmlns:a16="http://schemas.microsoft.com/office/drawing/2014/main" id="{1ACC53DB-DD73-845F-1FC2-B6C2D9970D3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93386" y="-5536"/>
            <a:ext cx="1379410" cy="1839213"/>
          </a:xfrm>
          <a:prstGeom prst="rect">
            <a:avLst/>
          </a:prstGeom>
        </p:spPr>
      </p:pic>
      <p:pic>
        <p:nvPicPr>
          <p:cNvPr id="49" name="Picture 48" descr="A cat sniffing a bike handle&#10;&#10;Description automatically generated">
            <a:extLst>
              <a:ext uri="{FF2B5EF4-FFF2-40B4-BE49-F238E27FC236}">
                <a16:creationId xmlns:a16="http://schemas.microsoft.com/office/drawing/2014/main" id="{B930F3CF-BA44-0768-7120-FCA382C64CB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6373" y="790831"/>
            <a:ext cx="952500" cy="1270000"/>
          </a:xfrm>
          <a:prstGeom prst="rect">
            <a:avLst/>
          </a:prstGeom>
        </p:spPr>
      </p:pic>
      <p:pic>
        <p:nvPicPr>
          <p:cNvPr id="17" name="Picture 16" descr="A black cat lying on its back&#10;&#10;Description automatically generated">
            <a:extLst>
              <a:ext uri="{FF2B5EF4-FFF2-40B4-BE49-F238E27FC236}">
                <a16:creationId xmlns:a16="http://schemas.microsoft.com/office/drawing/2014/main" id="{8DB0FF20-9AC8-3991-259B-5BCF7B39A61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53467" y="1661378"/>
            <a:ext cx="1501598" cy="1097935"/>
          </a:xfrm>
          <a:prstGeom prst="rect">
            <a:avLst/>
          </a:prstGeom>
        </p:spPr>
      </p:pic>
      <p:pic>
        <p:nvPicPr>
          <p:cNvPr id="19" name="Picture 18" descr="A cat lying in a blanket&#10;&#10;Description automatically generated">
            <a:extLst>
              <a:ext uri="{FF2B5EF4-FFF2-40B4-BE49-F238E27FC236}">
                <a16:creationId xmlns:a16="http://schemas.microsoft.com/office/drawing/2014/main" id="{232D6C84-3023-4A9A-1A0E-0F5900E874F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50198" y="4588125"/>
            <a:ext cx="1805785" cy="2286676"/>
          </a:xfrm>
          <a:prstGeom prst="rect">
            <a:avLst/>
          </a:prstGeom>
        </p:spPr>
      </p:pic>
      <p:pic>
        <p:nvPicPr>
          <p:cNvPr id="87" name="Picture 86" descr="A cat sitting in a box&#10;&#10;Description automatically generated">
            <a:extLst>
              <a:ext uri="{FF2B5EF4-FFF2-40B4-BE49-F238E27FC236}">
                <a16:creationId xmlns:a16="http://schemas.microsoft.com/office/drawing/2014/main" id="{D092C52C-5C3C-FD03-D90A-50B007152B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16856" y="4469751"/>
            <a:ext cx="1994868" cy="2388249"/>
          </a:xfrm>
          <a:prstGeom prst="rect">
            <a:avLst/>
          </a:prstGeom>
        </p:spPr>
      </p:pic>
      <p:pic>
        <p:nvPicPr>
          <p:cNvPr id="43" name="Picture 42" descr="A cat yawning on a window&#10;&#10;Description automatically generated">
            <a:extLst>
              <a:ext uri="{FF2B5EF4-FFF2-40B4-BE49-F238E27FC236}">
                <a16:creationId xmlns:a16="http://schemas.microsoft.com/office/drawing/2014/main" id="{D32C386C-E55E-9960-FB66-63EC73605ED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93220" y="5104310"/>
            <a:ext cx="2360653" cy="1770490"/>
          </a:xfrm>
          <a:prstGeom prst="rect">
            <a:avLst/>
          </a:prstGeom>
        </p:spPr>
      </p:pic>
      <p:pic>
        <p:nvPicPr>
          <p:cNvPr id="91" name="Picture 90" descr="Two cats licking each other&#10;&#10;Description automatically generated">
            <a:extLst>
              <a:ext uri="{FF2B5EF4-FFF2-40B4-BE49-F238E27FC236}">
                <a16:creationId xmlns:a16="http://schemas.microsoft.com/office/drawing/2014/main" id="{BB11C474-33F2-B096-9A71-0D8C7289331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37" y="1605300"/>
            <a:ext cx="1368244" cy="2160000"/>
          </a:xfrm>
          <a:prstGeom prst="rect">
            <a:avLst/>
          </a:prstGeom>
        </p:spPr>
      </p:pic>
      <p:pic>
        <p:nvPicPr>
          <p:cNvPr id="93" name="Picture 92" descr="A cat sleeping on a blanket&#10;&#10;Description automatically generated">
            <a:extLst>
              <a:ext uri="{FF2B5EF4-FFF2-40B4-BE49-F238E27FC236}">
                <a16:creationId xmlns:a16="http://schemas.microsoft.com/office/drawing/2014/main" id="{91D476B5-7898-2892-D64C-F369EE5B5FE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855303" y="1017390"/>
            <a:ext cx="1907054" cy="2542739"/>
          </a:xfrm>
          <a:prstGeom prst="rect">
            <a:avLst/>
          </a:prstGeom>
        </p:spPr>
      </p:pic>
      <p:pic>
        <p:nvPicPr>
          <p:cNvPr id="95" name="Picture 94" descr="A cat lying on a couch&#10;&#10;Description automatically generated">
            <a:extLst>
              <a:ext uri="{FF2B5EF4-FFF2-40B4-BE49-F238E27FC236}">
                <a16:creationId xmlns:a16="http://schemas.microsoft.com/office/drawing/2014/main" id="{D13DA27F-E2C5-02E2-FD3F-FB18B49FE05B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26319" t="27286"/>
          <a:stretch/>
        </p:blipFill>
        <p:spPr>
          <a:xfrm>
            <a:off x="8457175" y="0"/>
            <a:ext cx="1591518" cy="1570615"/>
          </a:xfrm>
          <a:prstGeom prst="rect">
            <a:avLst/>
          </a:prstGeom>
        </p:spPr>
      </p:pic>
      <p:pic>
        <p:nvPicPr>
          <p:cNvPr id="39" name="Picture 38" descr="A cat lying on its back on a wood floor&#10;&#10;Description automatically generated">
            <a:extLst>
              <a:ext uri="{FF2B5EF4-FFF2-40B4-BE49-F238E27FC236}">
                <a16:creationId xmlns:a16="http://schemas.microsoft.com/office/drawing/2014/main" id="{224C5137-29AC-E85E-10BD-0CBA34682DD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29900" y="968"/>
            <a:ext cx="2235755" cy="1676816"/>
          </a:xfrm>
          <a:prstGeom prst="rect">
            <a:avLst/>
          </a:prstGeom>
        </p:spPr>
      </p:pic>
      <p:pic>
        <p:nvPicPr>
          <p:cNvPr id="9" name="Picture 8" descr="Two cats lying on a couch&#10;&#10;Description automatically generated">
            <a:extLst>
              <a:ext uri="{FF2B5EF4-FFF2-40B4-BE49-F238E27FC236}">
                <a16:creationId xmlns:a16="http://schemas.microsoft.com/office/drawing/2014/main" id="{CA479046-960E-BAEC-B704-3C99CF2A15A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660457" y="1021647"/>
            <a:ext cx="1565681" cy="1097935"/>
          </a:xfrm>
          <a:prstGeom prst="rect">
            <a:avLst/>
          </a:prstGeom>
        </p:spPr>
      </p:pic>
      <p:pic>
        <p:nvPicPr>
          <p:cNvPr id="96" name="Content Placeholder 3" descr="A cat sitting on a couch with a sign&#10;&#10;Description automatically generated">
            <a:extLst>
              <a:ext uri="{FF2B5EF4-FFF2-40B4-BE49-F238E27FC236}">
                <a16:creationId xmlns:a16="http://schemas.microsoft.com/office/drawing/2014/main" id="{50BE0795-92A9-1AA4-C341-09F8D50E801E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t="21498" b="19699"/>
          <a:stretch/>
        </p:blipFill>
        <p:spPr>
          <a:xfrm>
            <a:off x="4277190" y="2088779"/>
            <a:ext cx="3637620" cy="2852040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B4CF2907-BD06-5702-7F2C-891550351FDF}"/>
              </a:ext>
            </a:extLst>
          </p:cNvPr>
          <p:cNvSpPr/>
          <p:nvPr/>
        </p:nvSpPr>
        <p:spPr>
          <a:xfrm>
            <a:off x="23605" y="-19304"/>
            <a:ext cx="12168395" cy="6875623"/>
          </a:xfrm>
          <a:prstGeom prst="rect">
            <a:avLst/>
          </a:prstGeom>
          <a:solidFill>
            <a:schemeClr val="tx1">
              <a:alpha val="5022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21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18478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Zainab Haseeb</dc:creator>
  <cp:lastModifiedBy>Zainab Haseeb</cp:lastModifiedBy>
  <cp:revision>2</cp:revision>
  <dcterms:created xsi:type="dcterms:W3CDTF">2023-08-26T21:53:37Z</dcterms:created>
  <dcterms:modified xsi:type="dcterms:W3CDTF">2023-09-08T17:52:17Z</dcterms:modified>
</cp:coreProperties>
</file>